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115616" y="1988840"/>
            <a:ext cx="7571184" cy="25202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«Ранняя профориентация дошкольников как условие успешного социального развития»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1545035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 </a:t>
            </a:r>
          </a:p>
          <a:p>
            <a:pPr algn="r">
              <a:buNone/>
            </a:pPr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 МБДОУ </a:t>
            </a:r>
          </a:p>
          <a:p>
            <a:pPr algn="r">
              <a:buNone/>
            </a:pPr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«Детский сад № 2 г. Челябинск»</a:t>
            </a:r>
          </a:p>
          <a:p>
            <a:pPr algn="r">
              <a:buNone/>
            </a:pPr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Глинских Л.Н.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5962674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Удивительная страна Детство! Можно мечтать о своём будущем, например, кем быть. Свою мечту воплотить в играх: сегодня – врач, завтра – банкир и даже президент.… Профессиональное самоопределение взаимосвязано с развитием личности на всех возрастных этапах, поэтому дошкольный возраст рассматривается как подготовительный, в котором закладываются основы для профессионального самоопределения в будущем.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означает термин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«Профориентация в ДОУ»?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Система мероприятий, направленных на выявление личностных особенностей, интересов и способностей у каждого человека, для оказания ему помощи в разумном выборе профессии, наиболее соответствующих его индивидуальным возможностям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61066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 и задачи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профориентационной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работы с детьми дошкольного возраста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сформировать у ребенка эмоциональное отношение к миру профессий, предоставить ему возможность использовать свои силы в доступных видах деятельности.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-обогащать и конкретизировать представления детей о профессиональной деятельности людей, воспитывать интерес к промышленным предприятиям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города;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-формировать у детей обобщенные представления о структуре трудового процесса, о роли современной техники в трудовой деятельности человека, понимание взаимосвязи между компонентами трудовой деятельности;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-закреплять умения детей выражать в игровой и продуктивной деятельности свои впечатления;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-стимулировать развитие познавательных, коммуникативных, творческих способностей детей;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воспитывать бережное отношение к труду взрослых и его результатам;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-помочь детям осознать важность, необходимость и незаменимость каждой профессии.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39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61066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Работа по ранней профориентации дошкольников строится с учётом следующих 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принципов: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Принцип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личностно ориентированного взаимодействия (организация воспитательного процесса на основе глубокого уважения к личности ребенка, учета особенностей его индивидуального развития, на отношении к нему как сознательному, полноправному участнику воспитательного процесса).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Принцип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доступности, достоверности и научности знаний.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Принцип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открытости (ребенок имеет право участвовать или не участвовать в какой-либо деятельности, предоставлять или не предоставлять результаты своего труда, предоставлять в качестве результата то, что считает своим достижением он, а не воспитатель,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принимает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решение о продолжении, завершении работы).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0"/>
            <a:ext cx="6336704" cy="6858000"/>
          </a:xfrm>
        </p:spPr>
        <p:txBody>
          <a:bodyPr>
            <a:normAutofit/>
          </a:bodyPr>
          <a:lstStyle/>
          <a:p>
            <a:pPr lvl="0"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Принцип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активного включения детей в практическую деятельность (экскурсия, наблюдения, трудовые поручения, беседы, развлечения, викторины, игры)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Принцип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рефлексивности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Является основной для осознания каждым ребенком себя как субъекта собственной деятельности, социальных отношений. В результате у ребенка формируется представление о себе, своих возможностях, своей успешности. Таким образом, формируется способность осознания действий, самооценка результата,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поведения.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Принцип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регионального компонента. Направлен на приведение образовательной и воспитательной практики в соответствие с социальным заказом и финансовыми возможностями региона.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диалогичности (возможность вхождения в беседу по поводу выполнения работы, полученного результата, перспектив продолжения работы, социальных ситуаций, способствующих или помешавших получить желаемый результат).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0"/>
            <a:ext cx="6660232" cy="685800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Система работы с дошкольниками по ранней профориентации проводится по 3 направлениям: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приближение детей к труду взрослых;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приближение труда взрослых к детям;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совместная деятельность детей и взрослых.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74638"/>
            <a:ext cx="6203032" cy="2146250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Приближение детей к труду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взрослых.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когда педагог знакомит детей с профессией как на занятии, так и вне: рассказывает о труде взрослых с показом иллюстраций: что за профессия, где работает (о месте работы), во что одет, что нужно для работы, какими чертами должен обладать и т.п. А также, можно организовать в детском саду встречу с интересными людьми какой-то профессии.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участие в конкурсах и других мероприятиях\клуб профессиональных знакоств СПАСАТЕЛИ МЧС\DSC_41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988840"/>
            <a:ext cx="3573989" cy="237626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7" name="Picture 3" descr="C:\Users\User\Desktop\участие в конкурсах и других мероприятиях\Школа юного инженера Знакомство\DSC_43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2204865"/>
            <a:ext cx="3528392" cy="234594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8" name="Picture 4" descr="C:\Users\User\Desktop\участие в конкурсах и других мероприятиях\вечер разгаданных и не разгаданных тайн\DSC_447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4437112"/>
            <a:ext cx="3357381" cy="223224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9" name="Picture 5" descr="C:\Users\User\Desktop\участие в конкурсах и других мероприятиях\вечер разгаданных и не разгаданных тайн\DSC_45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11200" y="4509120"/>
            <a:ext cx="3532800" cy="234888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835696" y="404664"/>
            <a:ext cx="6861448" cy="1431032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Приближение труда взрослых к детям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организованные экскурсии, наблюдения, тематические встречи с людьми разных профессий- на работе ( предприятии, учреждении) . Данное направление считается наиболее действенным способом ознакомления детей с трудом взрослых , способствует накоплению ярких эмоциональных впечатлений.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11266" name="Picture 2" descr="C:\Users\User\Desktop\участие в конкурсах и других мероприятиях\ЮУрГУ Пусть меня научат\DSC_4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844824"/>
            <a:ext cx="3888432" cy="2585331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1267" name="Picture 3" descr="C:\Users\User\Desktop\участие в конкурсах и других мероприятиях\фото Челяб  Госуд Академ Театр драмы Наума Орлова\DSC_45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3560" y="1844824"/>
            <a:ext cx="3960440" cy="263320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1268" name="Picture 4" descr="C:\Users\User\Desktop\участие в конкурсах и других мероприятиях\фото МУЗЕЙ ГИБДД 02.12.22\DSC_46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841781"/>
            <a:ext cx="4536504" cy="3016219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38138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Совместная деятельность взрослого и ребёнка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 этому направлению работы с детьми относятся игровая и продуктивная деятельность.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User\Desktop\участие в конкурсах и других мероприятиях\вечер разгаданных и не разгаданных тайн\DSC_4492.JPG"/>
          <p:cNvPicPr>
            <a:picLocks noChangeAspect="1" noChangeArrowheads="1"/>
          </p:cNvPicPr>
          <p:nvPr/>
        </p:nvPicPr>
        <p:blipFill>
          <a:blip r:embed="rId3" cstate="print"/>
          <a:srcRect l="14251" t="9186" r="27725" b="12752"/>
          <a:stretch>
            <a:fillRect/>
          </a:stretch>
        </p:blipFill>
        <p:spPr bwMode="auto">
          <a:xfrm>
            <a:off x="1403648" y="905796"/>
            <a:ext cx="3384376" cy="302726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43" name="Picture 3" descr="C:\Users\User\Desktop\участие в конкурсах и других мероприятиях\вечер разгаданных и не разгаданных тайн\DSC_4522.JPG"/>
          <p:cNvPicPr>
            <a:picLocks noChangeAspect="1" noChangeArrowheads="1"/>
          </p:cNvPicPr>
          <p:nvPr/>
        </p:nvPicPr>
        <p:blipFill>
          <a:blip r:embed="rId4" cstate="print"/>
          <a:srcRect r="21144"/>
          <a:stretch>
            <a:fillRect/>
          </a:stretch>
        </p:blipFill>
        <p:spPr bwMode="auto">
          <a:xfrm>
            <a:off x="5292080" y="1196752"/>
            <a:ext cx="3528392" cy="297497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44" name="Picture 4" descr="C:\Users\User\Desktop\участие в конкурсах и других мероприятиях\инф центр атомной энергии\DSC_4437.JPG"/>
          <p:cNvPicPr>
            <a:picLocks noChangeAspect="1" noChangeArrowheads="1"/>
          </p:cNvPicPr>
          <p:nvPr/>
        </p:nvPicPr>
        <p:blipFill>
          <a:blip r:embed="rId5" cstate="print"/>
          <a:srcRect t="12419"/>
          <a:stretch>
            <a:fillRect/>
          </a:stretch>
        </p:blipFill>
        <p:spPr bwMode="auto">
          <a:xfrm>
            <a:off x="539552" y="3811016"/>
            <a:ext cx="5232591" cy="304698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45" name="Picture 5" descr="C:\Users\User\Desktop\участие в конкурсах и других мероприятиях\клуб профессиональных знакоств СПАСАТЕЛИ МЧС\DSC_4196.JPG"/>
          <p:cNvPicPr>
            <a:picLocks noChangeAspect="1" noChangeArrowheads="1"/>
          </p:cNvPicPr>
          <p:nvPr/>
        </p:nvPicPr>
        <p:blipFill>
          <a:blip r:embed="rId6" cstate="print"/>
          <a:srcRect l="12257"/>
          <a:stretch>
            <a:fillRect/>
          </a:stretch>
        </p:blipFill>
        <p:spPr bwMode="auto">
          <a:xfrm>
            <a:off x="5649171" y="4209764"/>
            <a:ext cx="3494829" cy="264823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67744" y="692696"/>
            <a:ext cx="6876256" cy="5400600"/>
          </a:xfrm>
        </p:spPr>
        <p:txBody>
          <a:bodyPr>
            <a:normAutofit fontScale="90000"/>
          </a:bodyPr>
          <a:lstStyle/>
          <a:p>
            <a:pPr algn="l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ормирование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представлений дошкольников о мире труда и профессий – это актуальный процесс в современном мире, который необходимо строить с учётом современных образовательных технологий.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Технология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проектной деятельности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Проектная деятельность – это деятельность с определенной целью, по определенному плану для решения поисковых, исследовательских, практических задач по любому направлению содержания образования.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  Технология исследовательской деятельности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Исследовательская деятельность – это особый вид интеллектуально- творческой деятельности, порождаемый в результате функционирования механизмов поисковой активности и строящийся на базе исследовательского поведения. Для исследовательской деятельности могут быть выбраны доступные и интересные детям старшего дошкольного возраста типы исследования: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опыты (экспериментирование) – освоение причинно-следственных связей и отношений;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коллекционирование (классификационная работа) – освоение родовидовых отношений при выполнении посильной работы).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Педагогическая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технология организации сюжетно-ролевых игр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Игра – это самая свободная, естественная форма погружения в реальную (или воображаемую) действительность с целью её изучения, проявления собственного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трудовоого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воспитания..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Технология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интегрированного обучения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Интеграция – это состояние (или процесс, ведущий к такому состоянию) связанности, взаимопроникновения и взаимодействия отдельных образовательных областей содержания дошкольного образования, обеспечивающее целостность.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5314602"/>
          </a:xfrm>
        </p:spPr>
        <p:txBody>
          <a:bodyPr>
            <a:normAutofit/>
          </a:bodyPr>
          <a:lstStyle/>
          <a:p>
            <a:pPr lvl="0" algn="l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Предметно-развивающая среда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целях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ранней     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                         профориентации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Для организации работы по ознакомлению детей с трудом взрослых в группах необходимо создать предметно – развивающую среду. Для этого оформляются специальные центры по ознакомлению с трудом взрослых с игровыми модулями, сюжетно-ролевыми играми, дидактическими играми, наглядным материалом. В таких центрах ребенок может упражнять себя в умении наблюдать, запоминать, сравнивать, действовать, добиваться поставленной цели в своей самостоятельной деятельности. .Каждый центр представляет собой специальную развивающую предметно- пространственную среду с учётом специфики каждой возрастной группы детей и создаёт условия для игрового сюжета.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476672"/>
            <a:ext cx="6203032" cy="5328592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Младшая группа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Формирование базовых понятий о взрослом труде (знакомство с работой младшего воспитателя, медсестры, врача, водителя, повара).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Содействие развитию игр с отражением работы взрослых и их простейших действий (например, шофер сидит за рулем машины, везет пассажиров или груз).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Формирование у детей в процессе игры навыков взаимодействий с партнерами.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419056" cy="5530626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Средняя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группа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Дополнение и углубление представления воспитанников о работе сотрудников ДОУ.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Дальнейшее знакомство детей с разными профессиями (кассир, почтальон, охранник, учитель и так далее). Обогащение сюжетно-ролевых игр о видах деятельности, побуждение воспитанников к самостоятельному моделированию ситуаций. Воспитание интереса к играм строительно-конструктивного направления.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Привлечение детей к сооружению различных построек (например, мостов, домов, магазинов, гаражей и прочих). Помощь ребенку в социальных взаимоотношениях (выбор понравившегося образа, профессии), развитие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эмпатии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948264" cy="6669360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Старшая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группа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Расширение имеющихся представлений о разных профессиях. Акцент внимания на результатах труда и значимости для общества.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Обобщение знаний детей о строительных и аграрных профессиях: плотник, маляр, каменщик, комбайнер, овощевод, животновод и так далее.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Воспитание уважительного отношения к человеку, который работает и приносит пользу обществу, а также желания трудиться.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Формирование способности к творческой комбинации различных событий в процессе создания нового игрового сюжета игры. Развитие умения взаимодействовать в этом с партнером.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Отражение в играх моментов из реальности (поликлиника, супермаркет, салон красоты, школа, почтовое отделение) и из сказок, мультфильмов, собственных фантазий. 7 лет Подготовительная к школе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Расширение представлений воспитанников о технологическом прогрессе – в частности об устройствах и машинах, которые помогают человеку в быту и на производстве (принтер, компьютер, робот-пылесос, стиральная и посудомоечная машины, медицинское оборудование и так далее).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Выборочное знакомство детей с профессиями автомобильной, аэрокосмической,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агроиндустриальной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химической и медико-фармацевтической сфер (с учетом региональных особенностей).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Углубление представлений о разных видах деятельности (учитель, спасатель, ученый и так 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лее).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876256" cy="5818658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Подготовительная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 школе группа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Обогащение кругозора воспитанников информацией о разновидностях работы на производстве (строительство, шитье, изготовление пищевых продуктов, электроники), а также сервисного труда (в торговле, медицине, общественном питании и так далее). Объяснение взаимосвязи между разными профессиями (например, фермер и машиностроитель, фермер и продавец).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Дальнейшее насыщение содержания игр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профориентационной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направленности. Развитие у детей умения самостоятельно определяться с темой игры, строить сюжет на основе информации, полученной в процессе наблюдения за трудом окружающих.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Формирование умения выстраивать новые игровые сюжеты, согласовывая собственные идеи с партнерами.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Воспитание осознанного отношения и уважения к труду родителей и ближайших родных (бабушки, дедушки, дяди и тети).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908720"/>
            <a:ext cx="6707088" cy="4464496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Ознакомление детей с трудом взрослых относится к важным задачам дошкольного образования. Успех в данном направлении будет достигнут только при условии использования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системно-деятельностного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подхода.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Данный подход способствует активизации интереса детей к миру профессий, систематизации представлений и успешной социализации каждого ребёнка.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 </a:t>
            </a:r>
            <a:endParaRPr lang="ru-RU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308898_28-p-sinii-delovoi-fon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188</Words>
  <Application>Microsoft Office PowerPoint</Application>
  <PresentationFormat>Экран (4:3)</PresentationFormat>
  <Paragraphs>21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«Ранняя профориентация дошкольников как условие успешного социального развития»  </vt:lpstr>
      <vt:lpstr>Удивительная страна Детство! Можно мечтать о своём будущем, например, кем быть. Свою мечту воплотить в играх: сегодня – врач, завтра – банкир и даже президент.… Профессиональное самоопределение взаимосвязано с развитием личности на всех возрастных этапах, поэтому дошкольный возраст рассматривается как подготовительный, в котором закладываются основы для профессионального самоопределения в будущем.   Что  означает термин «Профориентация в ДОУ»?   Система мероприятий, направленных на выявление личностных особенностей, интересов и способностей у каждого человека, для оказания ему помощи в разумном выборе профессии, наиболее соответствующих его индивидуальным возможностям </vt:lpstr>
      <vt:lpstr> Цель и задачи профориентационной работы с детьми дошкольного возраста  Цель: сформировать у ребенка эмоциональное отношение к миру профессий, предоставить ему возможность использовать свои силы в доступных видах деятельности. Задачи: -обогащать и конкретизировать представления детей о профессиональной деятельности людей, воспитывать интерес к промышленным предприятиям  города; -формировать у детей обобщенные представления о структуре трудового процесса, о роли современной техники в трудовой деятельности человека, понимание взаимосвязи между компонентами трудовой деятельности; -закреплять умения детей выражать в игровой и продуктивной деятельности свои впечатления; -стимулировать развитие познавательных, коммуникативных, творческих способностей детей; воспитывать бережное отношение к труду взрослых и его результатам; -помочь детям осознать важность, необходимость и незаменимость каждой профессии. </vt:lpstr>
      <vt:lpstr> Работа по ранней профориентации дошкольников строится с учётом следующих принципов:  Принцип личностно ориентированного взаимодействия (организация воспитательного процесса на основе глубокого уважения к личности ребенка, учета особенностей его индивидуального развития, на отношении к нему как сознательному, полноправному участнику воспитательного процесса). Принцип доступности, достоверности и научности знаний. Принцип открытости (ребенок имеет право участвовать или не участвовать в какой-либо деятельности, предоставлять или не предоставлять результаты своего труда, предоставлять в качестве результата то, что считает своим достижением он, а не воспитатель, принимает решение о продолжении, завершении работы).   </vt:lpstr>
      <vt:lpstr>Принцип активного включения детей в практическую деятельность (экскурсия, наблюдения, трудовые поручения, беседы, развлечения, викторины, игры)  Принцип рефлексивности. Является основной для осознания каждым ребенком себя как субъекта собственной деятельности, социальных отношений. В результате у ребенка формируется представление о себе, своих возможностях, своей успешности. Таким образом, формируется способность осознания действий, самооценка результата, саморегуляции поведения. Принцип регионального компонента. Направлен на приведение образовательной и воспитательной практики в соответствие с социальным заказом и финансовыми возможностями региона.  Принцип диалогичности (возможность вхождения в беседу по поводу выполнения работы, полученного результата, перспектив продолжения работы, социальных ситуаций, способствующих или помешавших получить желаемый результат).   </vt:lpstr>
      <vt:lpstr>      Система работы с дошкольниками по ранней профориентации проводится по 3 направлениям:  1. приближение детей к труду взрослых;  2. приближение труда взрослых к детям;  3. совместная деятельность детей и взрослых.       </vt:lpstr>
      <vt:lpstr>Приближение детей к труду взрослых.  Это, когда педагог знакомит детей с профессией как на занятии, так и вне: рассказывает о труде взрослых с показом иллюстраций: что за профессия, где работает (о месте работы), во что одет, что нужно для работы, какими чертами должен обладать и т.п. А также, можно организовать в детском саду встречу с интересными людьми какой-то профессии. </vt:lpstr>
      <vt:lpstr>Приближение труда взрослых к детям.  Это организованные экскурсии, наблюдения, тематические встречи с людьми разных профессий- на работе ( предприятии, учреждении) . Данное направление считается наиболее действенным способом ознакомления детей с трудом взрослых , способствует накоплению ярких эмоциональных впечатлений. </vt:lpstr>
      <vt:lpstr>Совместная деятельность взрослого и ребёнка.  К этому направлению работы с детьми относятся игровая и продуктивная деятельность.</vt:lpstr>
      <vt:lpstr> Формирование представлений дошкольников о мире труда и профессий – это актуальный процесс в современном мире, который необходимо строить с учётом современных образовательных технологий.             Технология проектной деятельности  Проектная деятельность – это деятельность с определенной целью, по определенному плану для решения поисковых, исследовательских, практических задач по любому направлению содержания образования.            Технология исследовательской деятельности  Исследовательская деятельность – это особый вид интеллектуально- творческой деятельности, порождаемый в результате функционирования механизмов поисковой активности и строящийся на базе исследовательского поведения. Для исследовательской деятельности могут быть выбраны доступные и интересные детям старшего дошкольного возраста типы исследования: опыты (экспериментирование) – освоение причинно-следственных связей и отношений; коллекционирование (классификационная работа) – освоение родовидовых отношений при выполнении посильной работы).           Педагогическая технология организации сюжетно-ролевых игр  Игра – это самая свободная, естественная форма погружения в реальную (или воображаемую) действительность с целью её изучения, проявления собственного трудовоого воспитания..                Технология интегрированного обучения   Интеграция – это состояние (или процесс, ведущий к такому состоянию) связанности, взаимопроникновения и взаимодействия отдельных образовательных областей содержания дошкольного образования, обеспечивающее целостность. </vt:lpstr>
      <vt:lpstr>        Предметно-развивающая среда в целях ранней                                          профориентации  Для организации работы по ознакомлению детей с трудом взрослых в группах необходимо создать предметно – развивающую среду. Для этого оформляются специальные центры по ознакомлению с трудом взрослых с игровыми модулями, сюжетно-ролевыми играми, дидактическими играми, наглядным материалом. В таких центрах ребенок может упражнять себя в умении наблюдать, запоминать, сравнивать, действовать, добиваться поставленной цели в своей самостоятельной деятельности. .Каждый центр представляет собой специальную развивающую предметно- пространственную среду с учётом специфики каждой возрастной группы детей и создаёт условия для игрового сюжета.  </vt:lpstr>
      <vt:lpstr>     Младшая группа Формирование базовых понятий о взрослом труде (знакомство с работой младшего воспитателя, медсестры, врача, водителя, повара). Содействие развитию игр с отражением работы взрослых и их простейших действий (например, шофер сидит за рулем машины, везет пассажиров или груз). Формирование у детей в процессе игры навыков взаимодействий с партнерами. </vt:lpstr>
      <vt:lpstr>      Средняя группа Дополнение и углубление представления воспитанников о работе сотрудников ДОУ. Дальнейшее знакомство детей с разными профессиями (кассир, почтальон, охранник, учитель и так далее). Обогащение сюжетно-ролевых игр о видах деятельности, побуждение воспитанников к самостоятельному моделированию ситуаций. Воспитание интереса к играм строительно-конструктивного направления. Привлечение детей к сооружению различных построек (например, мостов, домов, магазинов, гаражей и прочих). Помощь ребенку в социальных взаимоотношениях (выбор понравившегося образа, профессии), развитие эмпатии </vt:lpstr>
      <vt:lpstr>     Старшая группа Расширение имеющихся представлений о разных профессиях. Акцент внимания на результатах труда и значимости для общества. Обобщение знаний детей о строительных и аграрных профессиях: плотник, маляр, каменщик, комбайнер, овощевод, животновод и так далее. Воспитание уважительного отношения к человеку, который работает и приносит пользу обществу, а также желания трудиться. Формирование способности к творческой комбинации различных событий в процессе создания нового игрового сюжета игры. Развитие умения взаимодействовать в этом с партнером. Отражение в играх моментов из реальности (поликлиника, супермаркет, салон красоты, школа, почтовое отделение) и из сказок, мультфильмов, собственных фантазий. 7 лет Подготовительная к школе Расширение представлений воспитанников о технологическом прогрессе – в частности об устройствах и машинах, которые помогают человеку в быту и на производстве (принтер, компьютер, робот-пылесос, стиральная и посудомоечная машины, медицинское оборудование и так далее). Выборочное знакомство детей с профессиями автомобильной, аэрокосмической, агроиндустриальной, химической и медико-фармацевтической сфер (с учетом региональных особенностей). Углубление представлений о разных видах деятельности (учитель, спасатель, ученый и так далее). </vt:lpstr>
      <vt:lpstr>      Подготовительная к школе группа Обогащение кругозора воспитанников информацией о разновидностях работы на производстве (строительство, шитье, изготовление пищевых продуктов, электроники), а также сервисного труда (в торговле, медицине, общественном питании и так далее). Объяснение взаимосвязи между разными профессиями (например, фермер и машиностроитель, фермер и продавец). Дальнейшее насыщение содержания игр профориентационной направленности. Развитие у детей умения самостоятельно определяться с темой игры, строить сюжет на основе информации, полученной в процессе наблюдения за трудом окружающих. Формирование умения выстраивать новые игровые сюжеты, согласовывая собственные идеи с партнерами. Воспитание осознанного отношения и уважения к труду родителей и ближайших родных (бабушки, дедушки, дяди и тети). </vt:lpstr>
      <vt:lpstr>Ознакомление детей с трудом взрослых относится к важным задачам дошкольного образования. Успех в данном направлении будет достигнут только при условии использования системно-деятельностного подхода. Данный подход способствует активизации интереса детей к миру профессий, систематизации представлений и успешной социализации каждого ребёнка.  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  «Организация проектной деятельности в ДОУ» </dc:title>
  <dc:creator>User</dc:creator>
  <cp:lastModifiedBy>User</cp:lastModifiedBy>
  <cp:revision>38</cp:revision>
  <dcterms:created xsi:type="dcterms:W3CDTF">2023-02-08T12:44:15Z</dcterms:created>
  <dcterms:modified xsi:type="dcterms:W3CDTF">2023-03-15T03:53:39Z</dcterms:modified>
</cp:coreProperties>
</file>